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76" r:id="rId4"/>
    <p:sldId id="274" r:id="rId5"/>
    <p:sldId id="278" r:id="rId6"/>
    <p:sldId id="279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 autoAdjust="0"/>
    <p:restoredTop sz="94660"/>
  </p:normalViewPr>
  <p:slideViewPr>
    <p:cSldViewPr>
      <p:cViewPr>
        <p:scale>
          <a:sx n="80" d="100"/>
          <a:sy n="80" d="100"/>
        </p:scale>
        <p:origin x="-243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1601-98C6-414E-8625-1F995F4CB393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7148-8F7F-43E5-9044-613CAF95D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46375" y="692696"/>
            <a:ext cx="8280920" cy="4032448"/>
          </a:xfrm>
        </p:spPr>
        <p:txBody>
          <a:bodyPr>
            <a:normAutofit/>
          </a:bodyPr>
          <a:lstStyle/>
          <a:p>
            <a:r>
              <a:rPr lang="ru-RU" sz="3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присуждение</a:t>
            </a:r>
            <a:b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Именных стипендий </a:t>
            </a:r>
            <a:b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Русского географического общества </a:t>
            </a:r>
            <a:b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успехи в научной, образовательной и общественной деятельности</a:t>
            </a:r>
            <a:b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541" y="4476439"/>
            <a:ext cx="2274585" cy="1688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информация</a:t>
            </a:r>
            <a:endParaRPr lang="ru-RU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1764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Именные стипендии Русского географического общества присуждаются за успехи в научной и образовательной деятельности в сфере географии и смежных наук и за успехи в общественной деятельности, отвечающей целям и задачам Русского географического общества.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Стипендия вручается один раз в год молодым людям в возрасте до 35 лет.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Размер стипендии – 100 000 рублей (включая налоги).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7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Категории получателей стипендий</a:t>
            </a:r>
            <a:endParaRPr lang="ru-RU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76064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Номинация «За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успехи в научной и образовательной деятельности в сфере географии и смежных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наук»:</a:t>
            </a:r>
          </a:p>
          <a:p>
            <a:pPr lvl="1">
              <a:spcBef>
                <a:spcPts val="2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Студенты, аспиранты и докторанты учреждений высшего и среднего профессионального образования, молодые ученые и молодые специалисты;</a:t>
            </a:r>
          </a:p>
          <a:p>
            <a:pPr lvl="1">
              <a:spcBef>
                <a:spcPts val="2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 до 35 лет;</a:t>
            </a:r>
          </a:p>
          <a:p>
            <a:pPr lvl="1">
              <a:spcBef>
                <a:spcPts val="2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Область научных интересов – география и смежные науки.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Номинация «За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успехи в общественной деятельности, отвечающей целям и задачам Русского географического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общества»: </a:t>
            </a:r>
          </a:p>
          <a:p>
            <a:pPr lvl="1">
              <a:spcBef>
                <a:spcPts val="2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Молодые общественные деятели – участники и/или организаторы проектов научной, образовательной, экспедиционной, историко-краеведческой или смежной тематики;</a:t>
            </a:r>
          </a:p>
          <a:p>
            <a:pPr lvl="1">
              <a:spcBef>
                <a:spcPts val="20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Возраст до 35 лет;</a:t>
            </a:r>
          </a:p>
          <a:p>
            <a:pPr lvl="1">
              <a:spcBef>
                <a:spcPts val="2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Тематика организуемых проектов должна соответствовать целям и задачам Русского географического общества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Подача заявок</a:t>
            </a:r>
            <a:endParaRPr lang="ru-RU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Заявка в номинации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успехи в научной и образовательной деятельности в сфере географии и смежных наук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должна обязательно содержать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рекомендацию от Ученого (Научного, Педагогического) совета образовательной организации, либо от лауреата Государственной премии СССР или России, члена Российской академии наук, члена Управляющего или Ученого советов Общества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заявки должны содержать указание конкретных достижений конкурсанта, а также их документальные подтверждения (сертификаты, свидетельства участника, победителя или организатора, благодарности, выписки из приказов, скан-копии, рекомендательные письма председателей региональных отделений или руководителей молодежных клубов Общества и т.д.)</a:t>
            </a:r>
          </a:p>
        </p:txBody>
      </p:sp>
    </p:spTree>
    <p:extLst>
      <p:ext uri="{BB962C8B-B14F-4D97-AF65-F5344CB8AC3E}">
        <p14:creationId xmlns:p14="http://schemas.microsoft.com/office/powerpoint/2010/main" val="142647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8112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критерии оценки заявок</a:t>
            </a:r>
            <a:endParaRPr lang="ru-RU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25658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Критерии оценки заявок в номинации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«За успехи в научной и образовательной деятельности в сфере географии и смежных наук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оличество и уровень научных публикаций (в изданиях, входящих в список ВАК, индексируемых РИНЦ и входящих в базы данных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WoS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частие и победы в научных и образовательных программах, семинарах, конференциях, научно-исследовательских проектах;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аличие патентов на изобретения;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частие и победы в конкурсах и олимпиадах;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кадемические награды;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оответствие поданных материалов географической тематике.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 конкурсе учитываются достижения, совершенные с 1 января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года.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531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8112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критерии оценки заявок</a:t>
            </a:r>
            <a:endParaRPr lang="ru-RU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25658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оценки заявок в номинации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«За успехи в общественной деятельности, отвечающей целям и задачам Русского географического общества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оличество организованных научных или образовательных программ, фестивалей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конференций, семинаров,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научно-исследовательских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проектов, конкурсов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олимпиад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различного уровня в качестве руководителя проекта;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оличество организованных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научных или образовательных программ, семинаров, конференций, научно-исследовательских проектов, конкурсов и олимпиад различного уровня 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качестве одного из исполнителей проекта; 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частие в проведении мероприятий Русского географического общества, а также наличие благодарностей от регионального отделения Общества, молодежных клубов РГО и/или Исполнительной дирекции Общества;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частие в работе или руководство общественным объединением;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остижения в культурно-творческой деятельности; 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портивные достижения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туризм, спортивное ориентирование, альпинизм, скалолазание и т.д.);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поданных материалов географической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тематике.</a:t>
            </a:r>
          </a:p>
          <a:p>
            <a:pPr marL="0" indent="0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 конкурсе учитываются достижения, совершенные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 1 января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года. 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512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Конкурс на присуждение Именных стипендий  Русского географического общества  за успехи в научной, образовательной и общественной деятельности </vt:lpstr>
      <vt:lpstr>Основная информация</vt:lpstr>
      <vt:lpstr>Категории получателей стипендий</vt:lpstr>
      <vt:lpstr>Подача заявок</vt:lpstr>
      <vt:lpstr>Основные критерии оценки заявок</vt:lpstr>
      <vt:lpstr>Основные критерии оценки заявок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Старовойтов Павел Михайлович</cp:lastModifiedBy>
  <cp:revision>160</cp:revision>
  <cp:lastPrinted>2017-04-25T12:29:04Z</cp:lastPrinted>
  <dcterms:created xsi:type="dcterms:W3CDTF">2013-07-25T06:18:18Z</dcterms:created>
  <dcterms:modified xsi:type="dcterms:W3CDTF">2019-04-08T07:44:54Z</dcterms:modified>
</cp:coreProperties>
</file>